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7" r:id="rId6"/>
    <p:sldId id="261" r:id="rId7"/>
    <p:sldId id="263" r:id="rId8"/>
    <p:sldId id="264" r:id="rId9"/>
    <p:sldId id="268" r:id="rId10"/>
    <p:sldId id="266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75"/>
    <p:restoredTop sz="94668"/>
  </p:normalViewPr>
  <p:slideViewPr>
    <p:cSldViewPr snapToGrid="0" snapToObjects="1">
      <p:cViewPr varScale="1">
        <p:scale>
          <a:sx n="199" d="100"/>
          <a:sy n="199" d="100"/>
        </p:scale>
        <p:origin x="176" y="8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0A1D55-6928-9F43-BAF0-C0EAF95C63F8}" type="datetimeFigureOut">
              <a:rPr kumimoji="1" lang="ja-JP" altLang="en-US" smtClean="0"/>
              <a:t>2019/7/18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F179E-BAF2-A746-AE1B-6820BDB2D8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4636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2F000-CBF3-5B41-A13F-3F1DF8E1BBF9}" type="datetime1">
              <a:rPr kumimoji="1" lang="ja-JP" altLang="en-US" smtClean="0"/>
              <a:t>2019/7/18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092F8-4F44-3345-870C-F89B06A659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376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3797C-0215-0947-ABB1-DB70C5D6B986}" type="datetime1">
              <a:rPr kumimoji="1" lang="ja-JP" altLang="en-US" smtClean="0"/>
              <a:t>2019/7/18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092F8-4F44-3345-870C-F89B06A659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6899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15BC4-C770-894C-B8DA-51C1FB8594D0}" type="datetime1">
              <a:rPr kumimoji="1" lang="ja-JP" altLang="en-US" smtClean="0"/>
              <a:t>2019/7/18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092F8-4F44-3345-870C-F89B06A659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1034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08AEC-5677-9548-BD35-795996865511}" type="datetime1">
              <a:rPr kumimoji="1" lang="ja-JP" altLang="en-US" smtClean="0"/>
              <a:t>2019/7/18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092F8-4F44-3345-870C-F89B06A659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3778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AA3F-1FE1-D342-A612-6BFE628BD892}" type="datetime1">
              <a:rPr kumimoji="1" lang="ja-JP" altLang="en-US" smtClean="0"/>
              <a:t>2019/7/18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092F8-4F44-3345-870C-F89B06A659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7614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44527-E7E5-DE46-8790-180655644A2E}" type="datetime1">
              <a:rPr kumimoji="1" lang="ja-JP" altLang="en-US" smtClean="0"/>
              <a:t>2019/7/18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092F8-4F44-3345-870C-F89B06A659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1423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5D73A-B5B6-6C4B-BCB9-08B9E2E611B1}" type="datetime1">
              <a:rPr kumimoji="1" lang="ja-JP" altLang="en-US" smtClean="0"/>
              <a:t>2019/7/18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092F8-4F44-3345-870C-F89B06A659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972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4D07C-6735-0C4F-989D-D85D64D85178}" type="datetime1">
              <a:rPr kumimoji="1" lang="ja-JP" altLang="en-US" smtClean="0"/>
              <a:t>2019/7/18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092F8-4F44-3345-870C-F89B06A659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775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C088-EDE5-694E-AFD2-AD40E7B02DB9}" type="datetime1">
              <a:rPr kumimoji="1" lang="ja-JP" altLang="en-US" smtClean="0"/>
              <a:t>2019/7/18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092F8-4F44-3345-870C-F89B06A659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6686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4ACFA-C0C1-784B-A53E-1A0A2C41C3F5}" type="datetime1">
              <a:rPr kumimoji="1" lang="ja-JP" altLang="en-US" smtClean="0"/>
              <a:t>2019/7/18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092F8-4F44-3345-870C-F89B06A659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9217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67DEE-9159-6A40-B4E1-FA0BF8A6405F}" type="datetime1">
              <a:rPr kumimoji="1" lang="ja-JP" altLang="en-US" smtClean="0"/>
              <a:t>2019/7/18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092F8-4F44-3345-870C-F89B06A659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0725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AA368-CA50-E748-BCD9-A9205DA07A2F}" type="datetime1">
              <a:rPr kumimoji="1" lang="ja-JP" altLang="en-US" smtClean="0"/>
              <a:t>2019/7/18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092F8-4F44-3345-870C-F89B06A659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3511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89935" y="920300"/>
            <a:ext cx="8169131" cy="3126505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/>
              <a:t>p101 team_project03</a:t>
            </a:r>
            <a:br>
              <a:rPr kumimoji="1" lang="en-US" altLang="ja-JP" dirty="0"/>
            </a:br>
            <a:r>
              <a:rPr kumimoji="1" lang="ja-JP" altLang="en-US"/>
              <a:t>問題 </a:t>
            </a:r>
            <a:r>
              <a:rPr lang="en-US" altLang="ja-JP" dirty="0"/>
              <a:t>B</a:t>
            </a:r>
            <a:r>
              <a:rPr lang="ja-JP" altLang="en-US"/>
              <a:t>湖のひみつ</a:t>
            </a:r>
            <a:br>
              <a:rPr lang="en-US" altLang="ja-JP" dirty="0"/>
            </a:br>
            <a:r>
              <a:rPr lang="en-US" altLang="ja-JP" dirty="0"/>
              <a:t>contrwsim03</a:t>
            </a:r>
            <a:br>
              <a:rPr kumimoji="1" lang="en-US" altLang="ja-JP" dirty="0"/>
            </a:br>
            <a:r>
              <a:rPr lang="ja-JP" altLang="en-US"/>
              <a:t>水位</a:t>
            </a:r>
            <a:r>
              <a:rPr lang="en-US" altLang="ja-JP" dirty="0"/>
              <a:t>115cm</a:t>
            </a:r>
            <a:r>
              <a:rPr lang="ja-JP" altLang="en-US"/>
              <a:t>以上の日数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54799" y="4495308"/>
            <a:ext cx="6858000" cy="1346528"/>
          </a:xfrm>
        </p:spPr>
        <p:txBody>
          <a:bodyPr/>
          <a:lstStyle/>
          <a:p>
            <a:r>
              <a:rPr kumimoji="1" lang="ja-JP" altLang="en-US"/>
              <a:t>チーム</a:t>
            </a:r>
            <a:r>
              <a:rPr kumimoji="1" lang="en-US" altLang="ja-JP" dirty="0"/>
              <a:t>399</a:t>
            </a:r>
          </a:p>
          <a:p>
            <a:r>
              <a:rPr kumimoji="1" lang="en-US" altLang="ja-JP" dirty="0"/>
              <a:t>t012345 </a:t>
            </a:r>
            <a:r>
              <a:rPr kumimoji="1" lang="ja-JP" altLang="en-US" dirty="0"/>
              <a:t>樋口さぶろお</a:t>
            </a:r>
            <a:endParaRPr kumimoji="1" lang="en-US" altLang="ja-JP" dirty="0"/>
          </a:p>
          <a:p>
            <a:r>
              <a:rPr lang="en-US" altLang="ja-JP" dirty="0"/>
              <a:t>t678901 </a:t>
            </a:r>
            <a:r>
              <a:rPr lang="ja-JP" altLang="en-US" dirty="0"/>
              <a:t>アデリーペンギン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25E02CE-3C1D-A04F-97A9-5CBA085D0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092F8-4F44-3345-870C-F89B06A659C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4012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20"/>
    </mc:Choice>
    <mc:Fallback xmlns="">
      <p:transition spd="slow" advTm="402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協力者と分担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/>
              <a:t>協力してくれた人々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kumimoji="1" lang="en-US" altLang="ja-JP" dirty="0"/>
              <a:t>TA </a:t>
            </a:r>
            <a:r>
              <a:rPr kumimoji="1" lang="ja-JP" altLang="en-US" dirty="0"/>
              <a:t>○○さん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F(r)</a:t>
            </a:r>
            <a:r>
              <a:rPr kumimoji="1" lang="ja-JP" altLang="en-US" dirty="0"/>
              <a:t>の積分について</a:t>
            </a:r>
            <a:endParaRPr kumimoji="1" lang="en-US" altLang="ja-JP" dirty="0"/>
          </a:p>
          <a:p>
            <a:r>
              <a:rPr lang="ja-JP" altLang="en-US" dirty="0"/>
              <a:t>先輩 </a:t>
            </a:r>
            <a:r>
              <a:rPr lang="en-US" altLang="ja-JP" dirty="0"/>
              <a:t>××</a:t>
            </a:r>
            <a:r>
              <a:rPr lang="ja-JP" altLang="en-US" dirty="0"/>
              <a:t>さん </a:t>
            </a:r>
            <a:r>
              <a:rPr lang="en-US" altLang="ja-JP" dirty="0"/>
              <a:t>…</a:t>
            </a:r>
          </a:p>
          <a:p>
            <a:r>
              <a:rPr kumimoji="1" lang="ja-JP" altLang="en-US" dirty="0"/>
              <a:t>参加者 </a:t>
            </a:r>
            <a:r>
              <a:rPr lang="ja-JP" altLang="en-US" dirty="0"/>
              <a:t>△△さん</a:t>
            </a:r>
            <a:endParaRPr lang="en-US" altLang="ja-JP" dirty="0"/>
          </a:p>
          <a:p>
            <a:r>
              <a:rPr kumimoji="1" lang="ja-JP" altLang="en-US" dirty="0"/>
              <a:t>妹 □□さん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kumimoji="1" lang="ja-JP" altLang="en-US" dirty="0"/>
              <a:t>チーム内分担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kumimoji="1" lang="ja-JP" altLang="en-US" dirty="0"/>
              <a:t>樋口</a:t>
            </a:r>
            <a:endParaRPr kumimoji="1" lang="en-US" altLang="ja-JP" dirty="0"/>
          </a:p>
          <a:p>
            <a:pPr lvl="1"/>
            <a:r>
              <a:rPr lang="en-US" altLang="ja-JP" dirty="0" err="1"/>
              <a:t>getrandom</a:t>
            </a:r>
            <a:r>
              <a:rPr lang="en-US" altLang="ja-JP" dirty="0"/>
              <a:t>, phi, </a:t>
            </a:r>
            <a:r>
              <a:rPr lang="ja-JP" altLang="en-US" dirty="0"/>
              <a:t>区間推定</a:t>
            </a:r>
            <a:r>
              <a:rPr lang="en-US" altLang="ja-JP" dirty="0"/>
              <a:t>, </a:t>
            </a:r>
            <a:r>
              <a:rPr lang="ja-JP" altLang="en-US" dirty="0"/>
              <a:t>正規分布による近似</a:t>
            </a:r>
            <a:r>
              <a:rPr lang="en-US" altLang="ja-JP" dirty="0"/>
              <a:t>, …</a:t>
            </a:r>
            <a:endParaRPr kumimoji="1" lang="en-US" altLang="ja-JP" dirty="0"/>
          </a:p>
          <a:p>
            <a:r>
              <a:rPr lang="ja-JP" altLang="en-US" dirty="0"/>
              <a:t>ペンギン</a:t>
            </a:r>
            <a:endParaRPr lang="en-US" altLang="ja-JP" dirty="0"/>
          </a:p>
          <a:p>
            <a:pPr lvl="1"/>
            <a:r>
              <a:rPr lang="en-US" altLang="ja-JP" dirty="0"/>
              <a:t>phi, </a:t>
            </a:r>
            <a:r>
              <a:rPr lang="ja-JP" altLang="en-US" dirty="0"/>
              <a:t>ヒストグラム作成</a:t>
            </a:r>
            <a:r>
              <a:rPr lang="en-US" altLang="ja-JP" dirty="0"/>
              <a:t>, </a:t>
            </a:r>
            <a:r>
              <a:rPr lang="ja-JP" altLang="en-US" dirty="0"/>
              <a:t>区間推定</a:t>
            </a:r>
            <a:r>
              <a:rPr lang="en-US" altLang="ja-JP" dirty="0"/>
              <a:t>, …</a:t>
            </a:r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C6AFD93-92CA-3B49-BDBC-829F67AD5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092F8-4F44-3345-870C-F89B06A659C8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0621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50"/>
    </mc:Choice>
    <mc:Fallback xmlns="">
      <p:transition spd="slow" advTm="505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問題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日本語</a:t>
            </a:r>
            <a:r>
              <a:rPr lang="en-US" altLang="ja-JP" dirty="0"/>
              <a:t>, </a:t>
            </a:r>
            <a:r>
              <a:rPr lang="ja-JP" altLang="en-US"/>
              <a:t>箇条書きで</a:t>
            </a:r>
            <a:br>
              <a:rPr lang="ja-JP" altLang="en-US"/>
            </a:b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A4FD6B4-EB16-0141-9996-86BDE7FF5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092F8-4F44-3345-870C-F89B06A659C8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2190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776"/>
    </mc:Choice>
    <mc:Fallback xmlns="">
      <p:transition spd="slow" advTm="37776"/>
    </mc:Fallback>
  </mc:AlternateContent>
  <p:extLst mod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8061" y="365126"/>
            <a:ext cx="8453775" cy="1325563"/>
          </a:xfrm>
        </p:spPr>
        <p:txBody>
          <a:bodyPr/>
          <a:lstStyle/>
          <a:p>
            <a:r>
              <a:rPr kumimoji="1" lang="ja-JP" altLang="en-US"/>
              <a:t>問題の数学的な定式化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/>
              <a:t>計算科学で学んだ言葉を使って</a:t>
            </a:r>
            <a:endParaRPr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35CCB69-FF48-4B4F-A34A-0500ABC3B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092F8-4F44-3345-870C-F89B06A659C8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0837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9559"/>
    </mc:Choice>
    <mc:Fallback xmlns="">
      <p:transition spd="slow" advTm="59559"/>
    </mc:Fallback>
  </mc:AlternateContent>
  <p:extLst mod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コンテンツ プレースホルダー 5">
            <a:extLst>
              <a:ext uri="{FF2B5EF4-FFF2-40B4-BE49-F238E27FC236}">
                <a16:creationId xmlns:a16="http://schemas.microsoft.com/office/drawing/2014/main" id="{67BB4057-AF92-5245-85E1-7E056DBD11B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71507" y="1876382"/>
            <a:ext cx="5155472" cy="3666661"/>
          </a:xfr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推定すべき値 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064369" y="1876383"/>
            <a:ext cx="3957839" cy="2772350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200" dirty="0" err="1"/>
              <a:t>int</a:t>
            </a:r>
            <a:r>
              <a:rPr kumimoji="1" lang="en-US" altLang="ja-JP" sz="2200" dirty="0"/>
              <a:t> phi(double path[], </a:t>
            </a:r>
            <a:r>
              <a:rPr kumimoji="1" lang="en-US" altLang="ja-JP" sz="2200" dirty="0" err="1"/>
              <a:t>int</a:t>
            </a:r>
            <a:r>
              <a:rPr kumimoji="1" lang="en-US" altLang="ja-JP" sz="2200" dirty="0"/>
              <a:t> tend){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200" dirty="0"/>
              <a:t>	</a:t>
            </a:r>
            <a:r>
              <a:rPr lang="en-US" altLang="ja-JP" sz="2200" dirty="0" err="1"/>
              <a:t>int</a:t>
            </a:r>
            <a:r>
              <a:rPr lang="en-US" altLang="ja-JP" sz="2200" dirty="0"/>
              <a:t> </a:t>
            </a:r>
            <a:r>
              <a:rPr lang="en-US" altLang="ja-JP" sz="2200" dirty="0" err="1"/>
              <a:t>t,count</a:t>
            </a:r>
            <a:r>
              <a:rPr lang="en-US" altLang="ja-JP" sz="2200" dirty="0"/>
              <a:t>=0;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200" dirty="0"/>
              <a:t>	for(t=0;t&lt;=</a:t>
            </a:r>
            <a:r>
              <a:rPr kumimoji="1" lang="en-US" altLang="ja-JP" sz="2200" dirty="0" err="1"/>
              <a:t>tend;t</a:t>
            </a:r>
            <a:r>
              <a:rPr kumimoji="1" lang="en-US" altLang="ja-JP" sz="2200" dirty="0"/>
              <a:t>++){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200" dirty="0"/>
              <a:t>		if(path[t]&gt;=115) 			count++;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200" dirty="0"/>
              <a:t>	}	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200" dirty="0"/>
              <a:t>	return count;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200" dirty="0"/>
              <a:t>}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70262C3-CEC9-D745-BA3B-6679C45E0AD4}"/>
              </a:ext>
            </a:extLst>
          </p:cNvPr>
          <p:cNvSpPr txBox="1"/>
          <p:nvPr/>
        </p:nvSpPr>
        <p:spPr>
          <a:xfrm>
            <a:off x="2685650" y="5889248"/>
            <a:ext cx="5057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LibreOffice</a:t>
            </a:r>
            <a:r>
              <a:rPr kumimoji="1" lang="ja-JP" altLang="en-US"/>
              <a:t>で説明の図を描こう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AAFA71C-CFC3-4645-93CE-FB6066A58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092F8-4F44-3345-870C-F89B06A659C8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5610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4121"/>
    </mc:Choice>
    <mc:Fallback xmlns="">
      <p:transition spd="slow" advTm="54121"/>
    </mc:Fallback>
  </mc:AlternateContent>
  <p:extLst mod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308D5B-99B6-D54C-8683-AB1FB1E16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分析方法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E523E08-3FBC-4247-AFE6-1C26DDDA8E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/>
              <a:t>C</a:t>
            </a:r>
            <a:r>
              <a:rPr kumimoji="1" lang="ja-JP" altLang="en-US"/>
              <a:t>と</a:t>
            </a:r>
            <a:r>
              <a:rPr kumimoji="1" lang="en-US" altLang="ja-JP" dirty="0"/>
              <a:t>R</a:t>
            </a:r>
            <a:r>
              <a:rPr kumimoji="1" lang="ja-JP" altLang="en-US"/>
              <a:t>の使い分け</a:t>
            </a:r>
            <a:endParaRPr kumimoji="1"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6D1D986-D875-DE4C-B5A8-6E273DB3F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092F8-4F44-3345-870C-F89B06A659C8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4344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3283"/>
    </mc:Choice>
    <mc:Fallback xmlns="">
      <p:transition spd="slow" advTm="63283"/>
    </mc:Fallback>
  </mc:AlternateContent>
  <p:extLst mod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確率シミュレーションの結果</a:t>
            </a:r>
            <a:r>
              <a:rPr lang="en-US" altLang="ja-JP" dirty="0"/>
              <a:t>(N=4000)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/>
              <a:t>|A|</a:t>
            </a:r>
            <a:r>
              <a:rPr kumimoji="1" lang="ja-JP" altLang="en-US"/>
              <a:t>の</a:t>
            </a:r>
            <a:r>
              <a:rPr kumimoji="1" lang="ja-JP" altLang="en-US" dirty="0"/>
              <a:t>ヒストグラム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706433" y="615951"/>
            <a:ext cx="3887391" cy="823912"/>
          </a:xfrm>
        </p:spPr>
        <p:txBody>
          <a:bodyPr/>
          <a:lstStyle/>
          <a:p>
            <a:r>
              <a:rPr kumimoji="1" lang="en-US" altLang="ja-JP" dirty="0"/>
              <a:t>X(15),X(30)</a:t>
            </a:r>
            <a:r>
              <a:rPr kumimoji="1" lang="ja-JP" altLang="en-US"/>
              <a:t>の</a:t>
            </a:r>
            <a:r>
              <a:rPr kumimoji="1" lang="ja-JP" altLang="en-US" dirty="0"/>
              <a:t>ヒストグラム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6A2F4EF-16C9-7C40-B33F-91F662E90B2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コンテンツ プレースホルダー 8">
            <a:extLst>
              <a:ext uri="{FF2B5EF4-FFF2-40B4-BE49-F238E27FC236}">
                <a16:creationId xmlns:a16="http://schemas.microsoft.com/office/drawing/2014/main" id="{AA350F85-ABF0-DD41-97FC-CD57D95C820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5FA720C-69DE-A142-9C82-9EBBEBB75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092F8-4F44-3345-870C-F89B06A659C8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982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6781"/>
    </mc:Choice>
    <mc:Fallback xmlns="">
      <p:transition spd="slow" advTm="126781"/>
    </mc:Fallback>
  </mc:AlternateContent>
  <p:extLst mod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結果</a:t>
            </a:r>
            <a:r>
              <a:rPr kumimoji="1" lang="en-US" altLang="ja-JP" dirty="0"/>
              <a:t>(</a:t>
            </a:r>
            <a:r>
              <a:rPr kumimoji="1" lang="ja-JP" altLang="en-US"/>
              <a:t>数学のりで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B737A34-FA6F-9A4F-B3B6-08FAA22CE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092F8-4F44-3345-870C-F89B06A659C8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733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364"/>
    </mc:Choice>
    <mc:Fallback xmlns="">
      <p:transition spd="slow" advTm="47364"/>
    </mc:Fallback>
  </mc:AlternateContent>
  <p:extLst mod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/>
              <a:t>(</a:t>
            </a:r>
            <a:r>
              <a:rPr kumimoji="1" lang="ja-JP" altLang="en-US" dirty="0"/>
              <a:t>任意</a:t>
            </a:r>
            <a:r>
              <a:rPr kumimoji="1" lang="ja-JP" altLang="en-US"/>
              <a:t>追加</a:t>
            </a:r>
            <a:r>
              <a:rPr kumimoji="1" lang="en-US" altLang="ja-JP" dirty="0"/>
              <a:t>)</a:t>
            </a:r>
            <a:r>
              <a:rPr kumimoji="1" lang="ja-JP" altLang="en-US"/>
              <a:t>考察</a:t>
            </a:r>
            <a:r>
              <a:rPr lang="en-US" altLang="ja-JP" dirty="0"/>
              <a:t>:</a:t>
            </a:r>
            <a:r>
              <a:rPr kumimoji="1" lang="ja-JP" altLang="en-US"/>
              <a:t>別の方法による結果との比較</a:t>
            </a:r>
            <a:r>
              <a:rPr kumimoji="1" lang="en-US" altLang="ja-JP" dirty="0"/>
              <a:t>, </a:t>
            </a:r>
            <a:r>
              <a:rPr kumimoji="1" lang="ja-JP" altLang="en-US"/>
              <a:t>紙と鉛筆による計算との比較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is-IS" altLang="ja-JP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BC40337-638F-1F46-B75F-417CAC7F0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092F8-4F44-3345-870C-F89B06A659C8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3234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70"/>
    </mc:Choice>
    <mc:Fallback xmlns="">
      <p:transition spd="slow" advTm="747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A6CF3D-E475-334D-970D-0BAE15B30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まとめ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EC1538D-3792-A645-92C1-02C6C456A2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/>
              <a:t>日本語の問に対する日本語の解答</a:t>
            </a:r>
            <a:endParaRPr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8D52E72-7E46-2E4A-B971-1967C6E2F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092F8-4F44-3345-870C-F89B06A659C8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2909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572"/>
    </mc:Choice>
    <mc:Fallback xmlns="">
      <p:transition spd="slow" advTm="18572"/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214</TotalTime>
  <Words>186</Words>
  <Application>Microsoft Macintosh PowerPoint</Application>
  <PresentationFormat>画面に合わせる (4:3)</PresentationFormat>
  <Paragraphs>48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6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p101 team_project03 問題 B湖のひみつ contrwsim03 水位115cm以上の日数</vt:lpstr>
      <vt:lpstr>問題</vt:lpstr>
      <vt:lpstr>問題の数学的な定式化</vt:lpstr>
      <vt:lpstr>推定すべき値  </vt:lpstr>
      <vt:lpstr>分析方法</vt:lpstr>
      <vt:lpstr>確率シミュレーションの結果(N=4000)</vt:lpstr>
      <vt:lpstr>結果(数学のりで)</vt:lpstr>
      <vt:lpstr>(任意追加)考察:別の方法による結果との比較, 紙と鉛筆による計算との比較</vt:lpstr>
      <vt:lpstr>まとめ</vt:lpstr>
      <vt:lpstr>協力者と分担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team_project03 sample</dc:title>
  <dc:subject/>
  <dc:creator>Saburo Higuchi</dc:creator>
  <cp:keywords/>
  <dc:description/>
  <cp:lastModifiedBy>樋口　三郎</cp:lastModifiedBy>
  <cp:revision>22</cp:revision>
  <dcterms:created xsi:type="dcterms:W3CDTF">2018-06-26T23:32:36Z</dcterms:created>
  <dcterms:modified xsi:type="dcterms:W3CDTF">2019-07-18T10:17:28Z</dcterms:modified>
  <cp:category/>
</cp:coreProperties>
</file>