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41" r:id="rId2"/>
    <p:sldId id="345" r:id="rId3"/>
    <p:sldId id="343" r:id="rId4"/>
    <p:sldId id="344" r:id="rId5"/>
    <p:sldId id="342" r:id="rId6"/>
  </p:sldIdLst>
  <p:sldSz cx="9144000" cy="6858000" type="screen4x3"/>
  <p:notesSz cx="9866313" cy="6734175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10" charset="0"/>
        <a:ea typeface="ＭＳ Ｐゴシック" pitchFamily="10" charset="-128"/>
        <a:cs typeface="ＭＳ Ｐゴシック" pitchFamily="10" charset="-128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10" charset="0"/>
        <a:ea typeface="ＭＳ Ｐゴシック" pitchFamily="10" charset="-128"/>
        <a:cs typeface="ＭＳ Ｐゴシック" pitchFamily="10" charset="-128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10" charset="0"/>
        <a:ea typeface="ＭＳ Ｐゴシック" pitchFamily="10" charset="-128"/>
        <a:cs typeface="ＭＳ Ｐゴシック" pitchFamily="10" charset="-128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10" charset="0"/>
        <a:ea typeface="ＭＳ Ｐゴシック" pitchFamily="10" charset="-128"/>
        <a:cs typeface="ＭＳ Ｐゴシック" pitchFamily="10" charset="-128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10" charset="0"/>
        <a:ea typeface="ＭＳ Ｐゴシック" pitchFamily="10" charset="-128"/>
        <a:cs typeface="ＭＳ Ｐゴシック" pitchFamily="10" charset="-128"/>
      </a:defRPr>
    </a:lvl5pPr>
    <a:lvl6pPr marL="2286000" algn="l" defTabSz="457200" rtl="0" eaLnBrk="1" latinLnBrk="0" hangingPunct="1">
      <a:defRPr kumimoji="1" sz="2400" kern="1200">
        <a:solidFill>
          <a:schemeClr val="tx1"/>
        </a:solidFill>
        <a:latin typeface="Arial" pitchFamily="10" charset="0"/>
        <a:ea typeface="ＭＳ Ｐゴシック" pitchFamily="10" charset="-128"/>
        <a:cs typeface="ＭＳ Ｐゴシック" pitchFamily="10" charset="-128"/>
      </a:defRPr>
    </a:lvl6pPr>
    <a:lvl7pPr marL="2743200" algn="l" defTabSz="457200" rtl="0" eaLnBrk="1" latinLnBrk="0" hangingPunct="1">
      <a:defRPr kumimoji="1" sz="2400" kern="1200">
        <a:solidFill>
          <a:schemeClr val="tx1"/>
        </a:solidFill>
        <a:latin typeface="Arial" pitchFamily="10" charset="0"/>
        <a:ea typeface="ＭＳ Ｐゴシック" pitchFamily="10" charset="-128"/>
        <a:cs typeface="ＭＳ Ｐゴシック" pitchFamily="10" charset="-128"/>
      </a:defRPr>
    </a:lvl7pPr>
    <a:lvl8pPr marL="3200400" algn="l" defTabSz="457200" rtl="0" eaLnBrk="1" latinLnBrk="0" hangingPunct="1">
      <a:defRPr kumimoji="1" sz="2400" kern="1200">
        <a:solidFill>
          <a:schemeClr val="tx1"/>
        </a:solidFill>
        <a:latin typeface="Arial" pitchFamily="10" charset="0"/>
        <a:ea typeface="ＭＳ Ｐゴシック" pitchFamily="10" charset="-128"/>
        <a:cs typeface="ＭＳ Ｐゴシック" pitchFamily="10" charset="-128"/>
      </a:defRPr>
    </a:lvl8pPr>
    <a:lvl9pPr marL="3657600" algn="l" defTabSz="457200" rtl="0" eaLnBrk="1" latinLnBrk="0" hangingPunct="1">
      <a:defRPr kumimoji="1" sz="2400" kern="1200">
        <a:solidFill>
          <a:schemeClr val="tx1"/>
        </a:solidFill>
        <a:latin typeface="Arial" pitchFamily="10" charset="0"/>
        <a:ea typeface="ＭＳ Ｐゴシック" pitchFamily="10" charset="-128"/>
        <a:cs typeface="ＭＳ Ｐゴシック" pitchFamily="10" charset="-128"/>
      </a:defRPr>
    </a:lvl9pPr>
  </p:defaultTextStyle>
  <p:extLst>
    <p:ext uri="{521415D9-36F7-43E2-AB2F-B90AF26B5E84}">
      <p14:sectionLst xmlns:p14="http://schemas.microsoft.com/office/powerpoint/2010/main">
        <p14:section name="clicker instruction" id="{97F66723-350D-FC4A-B233-A0A6ABE92D8D}">
          <p14:sldIdLst>
            <p14:sldId id="341"/>
            <p14:sldId id="345"/>
            <p14:sldId id="343"/>
            <p14:sldId id="344"/>
            <p14:sldId id="34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55"/>
    <a:srgbClr val="FF00FF"/>
    <a:srgbClr val="FFFF00"/>
    <a:srgbClr val="00FF00"/>
    <a:srgbClr val="FFFF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16" autoAdjust="0"/>
    <p:restoredTop sz="84235" autoAdjust="0"/>
  </p:normalViewPr>
  <p:slideViewPr>
    <p:cSldViewPr>
      <p:cViewPr varScale="1">
        <p:scale>
          <a:sx n="117" d="100"/>
          <a:sy n="117" d="100"/>
        </p:scale>
        <p:origin x="-5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709"/>
          </a:xfrm>
          <a:prstGeom prst="rect">
            <a:avLst/>
          </a:prstGeom>
        </p:spPr>
        <p:txBody>
          <a:bodyPr vert="horz" lIns="90891" tIns="45446" rIns="90891" bIns="45446" rtlCol="0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5588628" y="0"/>
            <a:ext cx="4275402" cy="336709"/>
          </a:xfrm>
          <a:prstGeom prst="rect">
            <a:avLst/>
          </a:prstGeom>
        </p:spPr>
        <p:txBody>
          <a:bodyPr vert="horz" lIns="90891" tIns="45446" rIns="90891" bIns="45446" rtlCol="0"/>
          <a:lstStyle>
            <a:lvl1pPr algn="r">
              <a:defRPr sz="1200"/>
            </a:lvl1pPr>
          </a:lstStyle>
          <a:p>
            <a:fld id="{862A3E02-7C51-45EC-8425-0AEBA3BFC47D}" type="datetimeFigureOut">
              <a:rPr lang="ja-JP" altLang="en-US" smtClean="0"/>
              <a:pPr/>
              <a:t>2014-07-03 EEE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6396298"/>
            <a:ext cx="4275402" cy="336709"/>
          </a:xfrm>
          <a:prstGeom prst="rect">
            <a:avLst/>
          </a:prstGeom>
        </p:spPr>
        <p:txBody>
          <a:bodyPr vert="horz" lIns="90891" tIns="45446" rIns="90891" bIns="45446" rtlCol="0" anchor="b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5588628" y="6396298"/>
            <a:ext cx="4275402" cy="336709"/>
          </a:xfrm>
          <a:prstGeom prst="rect">
            <a:avLst/>
          </a:prstGeom>
        </p:spPr>
        <p:txBody>
          <a:bodyPr vert="horz" lIns="90891" tIns="45446" rIns="90891" bIns="45446" rtlCol="0" anchor="b"/>
          <a:lstStyle>
            <a:lvl1pPr algn="r">
              <a:defRPr sz="1200"/>
            </a:lvl1pPr>
          </a:lstStyle>
          <a:p>
            <a:fld id="{C6A39032-60FD-4CB6-9AE2-D7586F6B81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971675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91" tIns="45446" rIns="90891" bIns="4544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2867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5590911" y="0"/>
            <a:ext cx="4275402" cy="336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91" tIns="45446" rIns="90891" bIns="4544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2867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504825"/>
            <a:ext cx="3367087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5509" y="3198734"/>
            <a:ext cx="7235296" cy="3030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91" tIns="45446" rIns="90891" bIns="45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2867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97467"/>
            <a:ext cx="4275402" cy="336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91" tIns="45446" rIns="90891" bIns="4544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2867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0911" y="6397467"/>
            <a:ext cx="4275402" cy="336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91" tIns="45446" rIns="90891" bIns="4544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64DFB0A-6512-4867-BD56-1EC157E8904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19814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10" charset="0"/>
        <a:ea typeface="ＭＳ Ｐゴシック" pitchFamily="10" charset="-128"/>
        <a:cs typeface="ＭＳ Ｐゴシック" pitchFamily="10" charset="-128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10" charset="0"/>
        <a:ea typeface="ＭＳ Ｐゴシック" pitchFamily="10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10" charset="0"/>
        <a:ea typeface="ＭＳ Ｐゴシック" pitchFamily="10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10" charset="0"/>
        <a:ea typeface="ＭＳ Ｐゴシック" pitchFamily="10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10" charset="0"/>
        <a:ea typeface="ＭＳ Ｐゴシック" pitchFamily="10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2402CEA-C112-464C-8C19-0FFE0028C5B3}" type="slidenum">
              <a:rPr lang="en-US" altLang="ja-JP"/>
              <a:pPr/>
              <a:t>‹#›</a:t>
            </a:fld>
            <a:endParaRPr lang="en-US" altLang="ja-JP"/>
          </a:p>
        </p:txBody>
      </p:sp>
      <p:grpSp>
        <p:nvGrpSpPr>
          <p:cNvPr id="83973" name="Group 5"/>
          <p:cNvGrpSpPr>
            <a:grpSpLocks/>
          </p:cNvGrpSpPr>
          <p:nvPr/>
        </p:nvGrpSpPr>
        <p:grpSpPr bwMode="auto">
          <a:xfrm>
            <a:off x="0" y="0"/>
            <a:ext cx="9144000" cy="4038600"/>
            <a:chOff x="0" y="0"/>
            <a:chExt cx="5760" cy="2544"/>
          </a:xfrm>
        </p:grpSpPr>
        <p:sp>
          <p:nvSpPr>
            <p:cNvPr id="83974" name="Rectangle 6" descr="aqbg"/>
            <p:cNvSpPr>
              <a:spLocks noChangeArrowheads="1"/>
            </p:cNvSpPr>
            <p:nvPr/>
          </p:nvSpPr>
          <p:spPr bwMode="auto">
            <a:xfrm>
              <a:off x="0" y="0"/>
              <a:ext cx="5760" cy="2208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83975" name="Group 7"/>
            <p:cNvGrpSpPr>
              <a:grpSpLocks/>
            </p:cNvGrpSpPr>
            <p:nvPr userDrawn="1"/>
          </p:nvGrpSpPr>
          <p:grpSpPr bwMode="auto">
            <a:xfrm>
              <a:off x="0" y="2208"/>
              <a:ext cx="5756" cy="240"/>
              <a:chOff x="0" y="768"/>
              <a:chExt cx="5760" cy="197"/>
            </a:xfrm>
          </p:grpSpPr>
          <p:sp>
            <p:nvSpPr>
              <p:cNvPr id="83976" name="Rectangle 8"/>
              <p:cNvSpPr>
                <a:spLocks noChangeArrowheads="1"/>
              </p:cNvSpPr>
              <p:nvPr/>
            </p:nvSpPr>
            <p:spPr bwMode="auto">
              <a:xfrm flipV="1">
                <a:off x="0" y="780"/>
                <a:ext cx="5760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977" name="Rectangle 9"/>
              <p:cNvSpPr>
                <a:spLocks noChangeArrowheads="1"/>
              </p:cNvSpPr>
              <p:nvPr/>
            </p:nvSpPr>
            <p:spPr bwMode="auto">
              <a:xfrm>
                <a:off x="0" y="828"/>
                <a:ext cx="5760" cy="11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tint val="4274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978" name="Rectangle 10"/>
              <p:cNvSpPr>
                <a:spLocks noChangeArrowheads="1"/>
              </p:cNvSpPr>
              <p:nvPr/>
            </p:nvSpPr>
            <p:spPr bwMode="auto">
              <a:xfrm>
                <a:off x="0" y="768"/>
                <a:ext cx="5760" cy="12"/>
              </a:xfrm>
              <a:prstGeom prst="rect">
                <a:avLst/>
              </a:prstGeom>
              <a:gradFill rotWithShape="0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5176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979" name="Rectangle 11"/>
              <p:cNvSpPr>
                <a:spLocks noChangeArrowheads="1"/>
              </p:cNvSpPr>
              <p:nvPr/>
            </p:nvSpPr>
            <p:spPr bwMode="auto">
              <a:xfrm flipV="1">
                <a:off x="0" y="942"/>
                <a:ext cx="5760" cy="23"/>
              </a:xfrm>
              <a:prstGeom prst="rect">
                <a:avLst/>
              </a:prstGeom>
              <a:gradFill rotWithShape="0">
                <a:gsLst>
                  <a:gs pos="0">
                    <a:schemeClr val="accent1">
                      <a:gamma/>
                      <a:tint val="42745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rot="10800000"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kumimoji="0" lang="ja-JP" altLang="en-US">
                  <a:latin typeface="Times" pitchFamily="10" charset="0"/>
                </a:endParaRPr>
              </a:p>
            </p:txBody>
          </p:sp>
          <p:sp>
            <p:nvSpPr>
              <p:cNvPr id="83980" name="Rectangle 12"/>
              <p:cNvSpPr>
                <a:spLocks noChangeArrowheads="1"/>
              </p:cNvSpPr>
              <p:nvPr/>
            </p:nvSpPr>
            <p:spPr bwMode="auto">
              <a:xfrm>
                <a:off x="0" y="824"/>
                <a:ext cx="5760" cy="23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83981" name="Rectangle 13"/>
            <p:cNvSpPr>
              <a:spLocks noChangeArrowheads="1"/>
            </p:cNvSpPr>
            <p:nvPr/>
          </p:nvSpPr>
          <p:spPr bwMode="auto">
            <a:xfrm>
              <a:off x="2" y="2448"/>
              <a:ext cx="5758" cy="96"/>
            </a:xfrm>
            <a:prstGeom prst="rect">
              <a:avLst/>
            </a:prstGeom>
            <a:gradFill rotWithShape="1">
              <a:gsLst>
                <a:gs pos="0">
                  <a:srgbClr val="777777"/>
                </a:gs>
                <a:gs pos="100000">
                  <a:srgbClr val="777777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83982" name="Rectangle 14"/>
          <p:cNvSpPr>
            <a:spLocks noChangeArrowheads="1"/>
          </p:cNvSpPr>
          <p:nvPr/>
        </p:nvSpPr>
        <p:spPr bwMode="auto">
          <a:xfrm>
            <a:off x="1" y="3470275"/>
            <a:ext cx="9139239" cy="74613"/>
          </a:xfrm>
          <a:prstGeom prst="rect">
            <a:avLst/>
          </a:prstGeom>
          <a:solidFill>
            <a:srgbClr val="777777">
              <a:alpha val="31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3983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685800" y="1752603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83984" name="Rectangle 1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 typeface="Times" pitchFamily="10" charset="0"/>
              <a:buNone/>
              <a:defRPr/>
            </a:lvl1pPr>
          </a:lstStyle>
          <a:p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サブタイトルの書式設定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BFFA1B-BBA6-4A71-B993-702E36D6E2B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38949" y="76200"/>
            <a:ext cx="2228851" cy="63246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52402" y="76200"/>
            <a:ext cx="6534151" cy="63246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CAFD85-8236-4C53-B442-0889D5D26A7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15400" cy="10668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1874838"/>
            <a:ext cx="4038600" cy="45259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874838"/>
            <a:ext cx="4038600" cy="45259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219200" cy="3048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371600" y="6553200"/>
            <a:ext cx="7162800" cy="3048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686800" y="6324600"/>
            <a:ext cx="457200" cy="533400"/>
          </a:xfrm>
        </p:spPr>
        <p:txBody>
          <a:bodyPr/>
          <a:lstStyle>
            <a:lvl1pPr>
              <a:defRPr smtClean="0"/>
            </a:lvl1pPr>
          </a:lstStyle>
          <a:p>
            <a:fld id="{D143FADA-078C-4BBA-87CF-7CDA8C94B41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92F0D76-11A1-4880-AD8F-83298407B27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F56D6F1-EC9D-43CA-8009-E17CDA26BB4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8748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8748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2E4469D-1D1D-42AC-8D67-9673EB230B2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A60E95F-61F1-420E-B571-2C68A705530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F68CAB4-ECF4-4C2B-85FE-F63B401DF09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B162881-CB3C-46D8-9A3E-466215BA974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CFE2F81-1799-4F07-9843-3ECA9F550A8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B941824-9490-4BFF-8643-4E1BB70C4DD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AutoShape 2"/>
          <p:cNvSpPr>
            <a:spLocks noChangeArrowheads="1"/>
          </p:cNvSpPr>
          <p:nvPr/>
        </p:nvSpPr>
        <p:spPr bwMode="auto">
          <a:xfrm>
            <a:off x="0" y="1905000"/>
            <a:ext cx="381000" cy="4953000"/>
          </a:xfrm>
          <a:prstGeom prst="rtTriangle">
            <a:avLst/>
          </a:prstGeom>
          <a:gradFill rotWithShape="0">
            <a:gsLst>
              <a:gs pos="0">
                <a:schemeClr val="bg1"/>
              </a:gs>
              <a:gs pos="50000">
                <a:schemeClr val="bg1">
                  <a:gamma/>
                  <a:tint val="0"/>
                  <a:invGamma/>
                </a:schemeClr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kumimoji="0" lang="ja-JP" altLang="en-US">
              <a:latin typeface="Times" pitchFamily="10" charset="0"/>
            </a:endParaRPr>
          </a:p>
        </p:txBody>
      </p:sp>
      <p:sp>
        <p:nvSpPr>
          <p:cNvPr id="82947" name="AutoShape 3"/>
          <p:cNvSpPr>
            <a:spLocks noChangeArrowheads="1"/>
          </p:cNvSpPr>
          <p:nvPr/>
        </p:nvSpPr>
        <p:spPr bwMode="auto">
          <a:xfrm flipH="1">
            <a:off x="8686802" y="1905000"/>
            <a:ext cx="454025" cy="4953000"/>
          </a:xfrm>
          <a:prstGeom prst="rtTriangle">
            <a:avLst/>
          </a:prstGeom>
          <a:gradFill rotWithShape="0">
            <a:gsLst>
              <a:gs pos="0">
                <a:schemeClr val="bg1"/>
              </a:gs>
              <a:gs pos="50000">
                <a:schemeClr val="bg1">
                  <a:gamma/>
                  <a:tint val="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kumimoji="0" lang="ja-JP" altLang="en-US">
              <a:latin typeface="Times" pitchFamily="10" charset="0"/>
            </a:endParaRPr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400"/>
            </a:lvl1pPr>
          </a:lstStyle>
          <a:p>
            <a:endParaRPr lang="en-US" altLang="ja-JP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71600" y="6553200"/>
            <a:ext cx="716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kumimoji="0" sz="1400"/>
            </a:lvl1pPr>
          </a:lstStyle>
          <a:p>
            <a:endParaRPr lang="en-US" altLang="ja-JP"/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324600"/>
            <a:ext cx="45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400">
                <a:solidFill>
                  <a:schemeClr val="tx2"/>
                </a:solidFill>
              </a:defRPr>
            </a:lvl1pPr>
          </a:lstStyle>
          <a:p>
            <a:fld id="{673EF2D8-2BE0-4BD0-99CD-A14378E0F559}" type="slidenum">
              <a:rPr lang="en-US" altLang="ja-JP"/>
              <a:pPr/>
              <a:t>‹#›</a:t>
            </a:fld>
            <a:endParaRPr lang="en-US" altLang="ja-JP"/>
          </a:p>
        </p:txBody>
      </p:sp>
      <p:grpSp>
        <p:nvGrpSpPr>
          <p:cNvPr id="82951" name="Group 7"/>
          <p:cNvGrpSpPr>
            <a:grpSpLocks/>
          </p:cNvGrpSpPr>
          <p:nvPr/>
        </p:nvGrpSpPr>
        <p:grpSpPr bwMode="auto">
          <a:xfrm>
            <a:off x="0" y="0"/>
            <a:ext cx="9144000" cy="1752600"/>
            <a:chOff x="0" y="0"/>
            <a:chExt cx="5760" cy="1104"/>
          </a:xfrm>
        </p:grpSpPr>
        <p:grpSp>
          <p:nvGrpSpPr>
            <p:cNvPr id="82952" name="Group 8"/>
            <p:cNvGrpSpPr>
              <a:grpSpLocks/>
            </p:cNvGrpSpPr>
            <p:nvPr userDrawn="1"/>
          </p:nvGrpSpPr>
          <p:grpSpPr bwMode="auto">
            <a:xfrm>
              <a:off x="4" y="768"/>
              <a:ext cx="5756" cy="240"/>
              <a:chOff x="0" y="768"/>
              <a:chExt cx="5760" cy="197"/>
            </a:xfrm>
          </p:grpSpPr>
          <p:sp>
            <p:nvSpPr>
              <p:cNvPr id="82953" name="Rectangle 9"/>
              <p:cNvSpPr>
                <a:spLocks noChangeArrowheads="1"/>
              </p:cNvSpPr>
              <p:nvPr/>
            </p:nvSpPr>
            <p:spPr bwMode="auto">
              <a:xfrm flipV="1">
                <a:off x="0" y="780"/>
                <a:ext cx="5760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2954" name="Rectangle 10"/>
              <p:cNvSpPr>
                <a:spLocks noChangeArrowheads="1"/>
              </p:cNvSpPr>
              <p:nvPr/>
            </p:nvSpPr>
            <p:spPr bwMode="auto">
              <a:xfrm>
                <a:off x="0" y="828"/>
                <a:ext cx="5760" cy="11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tint val="4274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2955" name="Rectangle 11"/>
              <p:cNvSpPr>
                <a:spLocks noChangeArrowheads="1"/>
              </p:cNvSpPr>
              <p:nvPr/>
            </p:nvSpPr>
            <p:spPr bwMode="auto">
              <a:xfrm>
                <a:off x="0" y="768"/>
                <a:ext cx="5760" cy="12"/>
              </a:xfrm>
              <a:prstGeom prst="rect">
                <a:avLst/>
              </a:prstGeom>
              <a:gradFill rotWithShape="0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5176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2956" name="Rectangle 12"/>
              <p:cNvSpPr>
                <a:spLocks noChangeArrowheads="1"/>
              </p:cNvSpPr>
              <p:nvPr/>
            </p:nvSpPr>
            <p:spPr bwMode="auto">
              <a:xfrm flipV="1">
                <a:off x="0" y="942"/>
                <a:ext cx="5760" cy="23"/>
              </a:xfrm>
              <a:prstGeom prst="rect">
                <a:avLst/>
              </a:prstGeom>
              <a:gradFill rotWithShape="0">
                <a:gsLst>
                  <a:gs pos="0">
                    <a:schemeClr val="accent1">
                      <a:gamma/>
                      <a:tint val="42745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rot="10800000"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kumimoji="0" lang="ja-JP" altLang="en-US">
                  <a:latin typeface="Times" pitchFamily="10" charset="0"/>
                </a:endParaRPr>
              </a:p>
            </p:txBody>
          </p:sp>
          <p:sp>
            <p:nvSpPr>
              <p:cNvPr id="82957" name="Rectangle 13"/>
              <p:cNvSpPr>
                <a:spLocks noChangeArrowheads="1"/>
              </p:cNvSpPr>
              <p:nvPr/>
            </p:nvSpPr>
            <p:spPr bwMode="auto">
              <a:xfrm>
                <a:off x="0" y="824"/>
                <a:ext cx="5760" cy="23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82958" name="Rectangle 14" descr="aqbg"/>
            <p:cNvSpPr>
              <a:spLocks noChangeArrowheads="1"/>
            </p:cNvSpPr>
            <p:nvPr/>
          </p:nvSpPr>
          <p:spPr bwMode="auto">
            <a:xfrm>
              <a:off x="0" y="0"/>
              <a:ext cx="5760" cy="768"/>
            </a:xfrm>
            <a:prstGeom prst="rect">
              <a:avLst/>
            </a:prstGeom>
            <a:blipFill dpi="0" rotWithShape="1">
              <a:blip r:embed="rId14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959" name="Rectangle 15"/>
            <p:cNvSpPr>
              <a:spLocks noChangeArrowheads="1"/>
            </p:cNvSpPr>
            <p:nvPr/>
          </p:nvSpPr>
          <p:spPr bwMode="auto">
            <a:xfrm>
              <a:off x="2" y="1008"/>
              <a:ext cx="5758" cy="96"/>
            </a:xfrm>
            <a:prstGeom prst="rect">
              <a:avLst/>
            </a:prstGeom>
            <a:gradFill rotWithShape="1">
              <a:gsLst>
                <a:gs pos="0">
                  <a:srgbClr val="777777"/>
                </a:gs>
                <a:gs pos="100000">
                  <a:srgbClr val="777777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960" name="Rectangle 16"/>
            <p:cNvSpPr>
              <a:spLocks noChangeArrowheads="1"/>
            </p:cNvSpPr>
            <p:nvPr/>
          </p:nvSpPr>
          <p:spPr bwMode="auto">
            <a:xfrm>
              <a:off x="3" y="746"/>
              <a:ext cx="5757" cy="47"/>
            </a:xfrm>
            <a:prstGeom prst="rect">
              <a:avLst/>
            </a:prstGeom>
            <a:solidFill>
              <a:srgbClr val="777777">
                <a:alpha val="31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82961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8915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82962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748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Grande" pitchFamily="10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Grande" pitchFamily="10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Grande" pitchFamily="10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Grande" pitchFamily="10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Grande" pitchFamily="10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Grande" pitchFamily="10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Grande" pitchFamily="10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Grande" pitchFamily="10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Times" pitchFamily="10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0" charset="2"/>
        <a:buChar char="w"/>
        <a:defRPr sz="2800">
          <a:solidFill>
            <a:schemeClr val="tx1"/>
          </a:solidFill>
          <a:latin typeface="+mn-lt"/>
          <a:ea typeface="ＭＳ Ｐゴシック" pitchFamily="10" charset="-128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10" charset="2"/>
        <a:buChar char="§"/>
        <a:defRPr sz="2400">
          <a:solidFill>
            <a:schemeClr val="tx1"/>
          </a:solidFill>
          <a:latin typeface="+mn-lt"/>
          <a:ea typeface="ＭＳ Ｐゴシック" pitchFamily="10" charset="-128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pitchFamily="10" charset="0"/>
        <a:buChar char="•"/>
        <a:defRPr sz="2000">
          <a:solidFill>
            <a:schemeClr val="tx1"/>
          </a:solidFill>
          <a:latin typeface="+mn-lt"/>
          <a:ea typeface="ＭＳ Ｐゴシック" pitchFamily="10" charset="-128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10" charset="2"/>
        <a:buChar char="§"/>
        <a:defRPr sz="2000">
          <a:solidFill>
            <a:schemeClr val="tx1"/>
          </a:solidFill>
          <a:latin typeface="+mn-lt"/>
          <a:ea typeface="ＭＳ Ｐゴシック" pitchFamily="10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10" charset="2"/>
        <a:buChar char="§"/>
        <a:defRPr sz="2000">
          <a:solidFill>
            <a:schemeClr val="tx1"/>
          </a:solidFill>
          <a:latin typeface="+mn-lt"/>
          <a:ea typeface="ＭＳ Ｐゴシック" pitchFamily="10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10" charset="2"/>
        <a:buChar char="§"/>
        <a:defRPr sz="2000">
          <a:solidFill>
            <a:schemeClr val="tx1"/>
          </a:solidFill>
          <a:latin typeface="+mn-lt"/>
          <a:ea typeface="ＭＳ Ｐゴシック" pitchFamily="10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10" charset="2"/>
        <a:buChar char="§"/>
        <a:defRPr sz="2000">
          <a:solidFill>
            <a:schemeClr val="tx1"/>
          </a:solidFill>
          <a:latin typeface="+mn-lt"/>
          <a:ea typeface="ＭＳ Ｐゴシック" pitchFamily="10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10" charset="2"/>
        <a:buChar char="§"/>
        <a:defRPr sz="2000">
          <a:solidFill>
            <a:schemeClr val="tx1"/>
          </a:solidFill>
          <a:latin typeface="+mn-lt"/>
          <a:ea typeface="ＭＳ Ｐゴシック" pitchFamily="10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.math.ryukoku.ac.jp/~hig/eproj/clicke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クリッカーの使い方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基本・選択肢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874838"/>
            <a:ext cx="4258816" cy="452596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電源入ボタンはない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いきなり</a:t>
            </a:r>
            <a:r>
              <a:rPr kumimoji="1" lang="en-US" altLang="ja-JP" dirty="0" smtClean="0">
                <a:solidFill>
                  <a:srgbClr val="0000FF"/>
                </a:solidFill>
              </a:rPr>
              <a:t>1,2,…,0(A, B,…,J)</a:t>
            </a:r>
            <a:r>
              <a:rPr kumimoji="1" lang="ja-JP" altLang="en-US" dirty="0" smtClean="0"/>
              <a:t>のどれかを押す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次に</a:t>
            </a:r>
            <a:r>
              <a:rPr kumimoji="1" lang="en-US" altLang="ja-JP" dirty="0" smtClean="0">
                <a:solidFill>
                  <a:srgbClr val="008000"/>
                </a:solidFill>
              </a:rPr>
              <a:t>OK</a:t>
            </a:r>
            <a:r>
              <a:rPr kumimoji="1" lang="ja-JP" altLang="en-US" dirty="0" smtClean="0"/>
              <a:t>を押して送信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「数字</a:t>
            </a:r>
            <a:r>
              <a:rPr kumimoji="1" lang="en-US" altLang="ja-JP" dirty="0" smtClean="0"/>
              <a:t>→</a:t>
            </a:r>
            <a:r>
              <a:rPr kumimoji="1" lang="en-US" altLang="ja-JP" dirty="0" smtClean="0">
                <a:solidFill>
                  <a:srgbClr val="008000"/>
                </a:solidFill>
              </a:rPr>
              <a:t>OK</a:t>
            </a:r>
            <a:r>
              <a:rPr kumimoji="1" lang="ja-JP" altLang="en-US" dirty="0" smtClean="0"/>
              <a:t>」をもう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回行うと訂正できる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変な画面になってたら</a:t>
            </a:r>
            <a:r>
              <a:rPr kumimoji="1" lang="en-US" altLang="ja-JP" dirty="0" smtClean="0">
                <a:solidFill>
                  <a:srgbClr val="FFD955"/>
                </a:solidFill>
              </a:rPr>
              <a:t>MENU</a:t>
            </a:r>
            <a:r>
              <a:rPr kumimoji="1" lang="ja-JP" altLang="en-US" dirty="0" smtClean="0"/>
              <a:t>長押しでいったん電源切</a:t>
            </a:r>
            <a:endParaRPr kumimoji="1" lang="en-US" altLang="ja-JP" dirty="0" smtClean="0"/>
          </a:p>
          <a:p>
            <a:r>
              <a:rPr kumimoji="1" lang="ja-JP" altLang="en-US" dirty="0" smtClean="0"/>
              <a:t>原則不使用</a:t>
            </a:r>
            <a:endParaRPr kumimoji="1" lang="ja-JP" altLang="en-US" dirty="0"/>
          </a:p>
        </p:txBody>
      </p:sp>
      <p:pic>
        <p:nvPicPr>
          <p:cNvPr id="5" name="コンテンツ プレースホルダ 4" descr="clicker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41029" y="1874838"/>
            <a:ext cx="2852941" cy="4525962"/>
          </a:xfrm>
          <a:solidFill>
            <a:srgbClr val="0070C0"/>
          </a:solidFill>
        </p:spPr>
      </p:pic>
      <p:cxnSp>
        <p:nvCxnSpPr>
          <p:cNvPr id="9" name="直線矢印コネクタ 8"/>
          <p:cNvCxnSpPr/>
          <p:nvPr/>
        </p:nvCxnSpPr>
        <p:spPr bwMode="auto">
          <a:xfrm flipV="1">
            <a:off x="2699792" y="3789040"/>
            <a:ext cx="3960440" cy="504056"/>
          </a:xfrm>
          <a:prstGeom prst="curvedConnector3">
            <a:avLst>
              <a:gd name="adj1" fmla="val 104688"/>
            </a:avLst>
          </a:prstGeom>
          <a:solidFill>
            <a:schemeClr val="accent1"/>
          </a:solidFill>
          <a:ln w="1905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曲線コネクタ 10"/>
          <p:cNvCxnSpPr/>
          <p:nvPr/>
        </p:nvCxnSpPr>
        <p:spPr bwMode="auto">
          <a:xfrm flipV="1">
            <a:off x="1979712" y="3789040"/>
            <a:ext cx="3960440" cy="1872208"/>
          </a:xfrm>
          <a:prstGeom prst="curvedConnector3">
            <a:avLst>
              <a:gd name="adj1" fmla="val 115826"/>
            </a:avLst>
          </a:prstGeom>
          <a:solidFill>
            <a:schemeClr val="accent1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曲線コネクタ 12"/>
          <p:cNvCxnSpPr>
            <a:endCxn id="16" idx="6"/>
          </p:cNvCxnSpPr>
          <p:nvPr/>
        </p:nvCxnSpPr>
        <p:spPr bwMode="auto">
          <a:xfrm>
            <a:off x="4355976" y="2708920"/>
            <a:ext cx="3456384" cy="1332148"/>
          </a:xfrm>
          <a:prstGeom prst="curvedConnector3">
            <a:avLst>
              <a:gd name="adj1" fmla="val 115962"/>
            </a:avLst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円/楕円 14"/>
          <p:cNvSpPr/>
          <p:nvPr/>
        </p:nvSpPr>
        <p:spPr bwMode="auto">
          <a:xfrm>
            <a:off x="6372200" y="3068960"/>
            <a:ext cx="648072" cy="648072"/>
          </a:xfrm>
          <a:prstGeom prst="ellipse">
            <a:avLst/>
          </a:prstGeom>
          <a:noFill/>
          <a:ln w="1905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10" charset="0"/>
              <a:ea typeface="ＭＳ Ｐゴシック" pitchFamily="10" charset="-128"/>
              <a:cs typeface="ＭＳ Ｐゴシック" pitchFamily="10" charset="-128"/>
            </a:endParaRPr>
          </a:p>
        </p:txBody>
      </p:sp>
      <p:sp>
        <p:nvSpPr>
          <p:cNvPr id="16" name="円/楕円 15"/>
          <p:cNvSpPr/>
          <p:nvPr/>
        </p:nvSpPr>
        <p:spPr bwMode="auto">
          <a:xfrm>
            <a:off x="7164288" y="3717032"/>
            <a:ext cx="648072" cy="648072"/>
          </a:xfrm>
          <a:prstGeom prst="ellipse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10" charset="0"/>
              <a:ea typeface="ＭＳ Ｐゴシック" pitchFamily="10" charset="-128"/>
              <a:cs typeface="ＭＳ Ｐゴシック" pitchFamily="10" charset="-128"/>
            </a:endParaRPr>
          </a:p>
        </p:txBody>
      </p:sp>
      <p:sp>
        <p:nvSpPr>
          <p:cNvPr id="17" name="円/楕円 16"/>
          <p:cNvSpPr/>
          <p:nvPr/>
        </p:nvSpPr>
        <p:spPr bwMode="auto">
          <a:xfrm>
            <a:off x="5652120" y="3068960"/>
            <a:ext cx="648072" cy="648072"/>
          </a:xfrm>
          <a:prstGeom prst="ellipse">
            <a:avLst/>
          </a:prstGeom>
          <a:noFill/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10" charset="0"/>
              <a:ea typeface="ＭＳ Ｐゴシック" pitchFamily="10" charset="-128"/>
              <a:cs typeface="ＭＳ Ｐゴシック" pitchFamily="10" charset="-128"/>
            </a:endParaRPr>
          </a:p>
        </p:txBody>
      </p:sp>
      <p:sp>
        <p:nvSpPr>
          <p:cNvPr id="4" name="禁止 3"/>
          <p:cNvSpPr>
            <a:spLocks noChangeAspect="1"/>
          </p:cNvSpPr>
          <p:nvPr/>
        </p:nvSpPr>
        <p:spPr bwMode="auto">
          <a:xfrm>
            <a:off x="7236296" y="5589240"/>
            <a:ext cx="457200" cy="457200"/>
          </a:xfrm>
          <a:prstGeom prst="noSmoking">
            <a:avLst/>
          </a:prstGeom>
          <a:solidFill>
            <a:srgbClr val="FF0000">
              <a:alpha val="67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10" charset="0"/>
              <a:ea typeface="ＭＳ Ｐゴシック" pitchFamily="10" charset="-128"/>
              <a:cs typeface="ＭＳ Ｐゴシック" pitchFamily="10" charset="-128"/>
            </a:endParaRPr>
          </a:p>
        </p:txBody>
      </p:sp>
      <p:sp>
        <p:nvSpPr>
          <p:cNvPr id="19" name="禁止 18"/>
          <p:cNvSpPr>
            <a:spLocks noChangeAspect="1"/>
          </p:cNvSpPr>
          <p:nvPr/>
        </p:nvSpPr>
        <p:spPr bwMode="auto">
          <a:xfrm>
            <a:off x="5724128" y="5517232"/>
            <a:ext cx="457200" cy="457200"/>
          </a:xfrm>
          <a:prstGeom prst="noSmoking">
            <a:avLst/>
          </a:prstGeom>
          <a:solidFill>
            <a:srgbClr val="FF0000">
              <a:alpha val="67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10" charset="0"/>
              <a:ea typeface="ＭＳ Ｐゴシック" pitchFamily="10" charset="-128"/>
              <a:cs typeface="ＭＳ Ｐゴシック" pitchFamily="10" charset="-128"/>
            </a:endParaRPr>
          </a:p>
        </p:txBody>
      </p:sp>
      <p:sp>
        <p:nvSpPr>
          <p:cNvPr id="20" name="禁止 19"/>
          <p:cNvSpPr>
            <a:spLocks noChangeAspect="1"/>
          </p:cNvSpPr>
          <p:nvPr/>
        </p:nvSpPr>
        <p:spPr bwMode="auto">
          <a:xfrm>
            <a:off x="7236296" y="3212976"/>
            <a:ext cx="457200" cy="457200"/>
          </a:xfrm>
          <a:prstGeom prst="noSmoking">
            <a:avLst/>
          </a:prstGeom>
          <a:solidFill>
            <a:srgbClr val="FF0000">
              <a:alpha val="67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10" charset="0"/>
              <a:ea typeface="ＭＳ Ｐゴシック" pitchFamily="10" charset="-128"/>
              <a:cs typeface="ＭＳ Ｐゴシック" pitchFamily="10" charset="-128"/>
            </a:endParaRPr>
          </a:p>
        </p:txBody>
      </p:sp>
      <p:cxnSp>
        <p:nvCxnSpPr>
          <p:cNvPr id="21" name="曲線コネクタ 20"/>
          <p:cNvCxnSpPr/>
          <p:nvPr/>
        </p:nvCxnSpPr>
        <p:spPr bwMode="auto">
          <a:xfrm flipV="1">
            <a:off x="2987824" y="6021288"/>
            <a:ext cx="2952328" cy="360040"/>
          </a:xfrm>
          <a:prstGeom prst="curvedConnector3">
            <a:avLst>
              <a:gd name="adj1" fmla="val 100567"/>
            </a:avLst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/>
          </a:ln>
          <a:effectLst/>
        </p:spPr>
      </p:cxnSp>
      <p:sp>
        <p:nvSpPr>
          <p:cNvPr id="6" name="テキスト ボックス 5"/>
          <p:cNvSpPr txBox="1"/>
          <p:nvPr/>
        </p:nvSpPr>
        <p:spPr>
          <a:xfrm>
            <a:off x="6012160" y="1340768"/>
            <a:ext cx="2520280" cy="369332"/>
          </a:xfrm>
          <a:prstGeom prst="rect">
            <a:avLst/>
          </a:prstGeom>
          <a:solidFill>
            <a:srgbClr val="FFFFFF"/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800" dirty="0" smtClean="0"/>
              <a:t>端末番号シール</a:t>
            </a:r>
            <a:r>
              <a:rPr lang="en-US" altLang="ja-JP" sz="1800" dirty="0" smtClean="0"/>
              <a:t>(1-300)</a:t>
            </a:r>
            <a:endParaRPr kumimoji="1" lang="ja-JP" altLang="en-US" sz="1800" dirty="0"/>
          </a:p>
        </p:txBody>
      </p:sp>
      <p:sp>
        <p:nvSpPr>
          <p:cNvPr id="18" name="右カーブ矢印 17"/>
          <p:cNvSpPr/>
          <p:nvPr/>
        </p:nvSpPr>
        <p:spPr bwMode="auto">
          <a:xfrm>
            <a:off x="5508104" y="1484784"/>
            <a:ext cx="492976" cy="648072"/>
          </a:xfrm>
          <a:prstGeom prst="curvedRightArrow">
            <a:avLst/>
          </a:prstGeom>
          <a:solidFill>
            <a:schemeClr val="accent4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練習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今住んでるエリアは次のどれ</a:t>
            </a:r>
            <a:r>
              <a:rPr kumimoji="1" lang="en-US" altLang="ja-JP" dirty="0" smtClean="0"/>
              <a:t>?</a:t>
            </a:r>
            <a:endParaRPr kumimoji="1" lang="en-US" altLang="ja-JP" dirty="0"/>
          </a:p>
          <a:p>
            <a:r>
              <a:rPr kumimoji="1" lang="en-US" altLang="ja-JP" dirty="0" smtClean="0"/>
              <a:t>1 </a:t>
            </a:r>
            <a:r>
              <a:rPr kumimoji="1" lang="ja-JP" altLang="en-US" dirty="0" smtClean="0"/>
              <a:t>滋賀県</a:t>
            </a:r>
            <a:endParaRPr kumimoji="1" lang="en-US" altLang="ja-JP" dirty="0" smtClean="0"/>
          </a:p>
          <a:p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京都府</a:t>
            </a:r>
            <a:endParaRPr kumimoji="1" lang="en-US" altLang="ja-JP" dirty="0" smtClean="0"/>
          </a:p>
          <a:p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大阪府</a:t>
            </a:r>
            <a:endParaRPr kumimoji="1" lang="en-US" altLang="ja-JP" dirty="0" smtClean="0"/>
          </a:p>
          <a:p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奈良県</a:t>
            </a:r>
            <a:endParaRPr kumimoji="1" lang="en-US" altLang="ja-JP" dirty="0" smtClean="0"/>
          </a:p>
          <a:p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その他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9956916"/>
      </p:ext>
    </p:extLst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自分の送信は受信された</a:t>
            </a:r>
            <a:r>
              <a:rPr kumimoji="1" lang="en-US" altLang="ja-JP" dirty="0" smtClean="0"/>
              <a:t>?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クリッカーを特定の向きに向ける必要はない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送信後</a:t>
            </a:r>
            <a:r>
              <a:rPr kumimoji="1" lang="en-US" altLang="ja-JP" dirty="0" smtClean="0"/>
              <a:t>, </a:t>
            </a:r>
            <a:r>
              <a:rPr kumimoji="1" lang="ja-JP" altLang="en-US" dirty="0" smtClean="0"/>
              <a:t>液晶部分の上部に小さく</a:t>
            </a:r>
            <a:r>
              <a:rPr kumimoji="1" lang="en-US" altLang="ja-JP" dirty="0" smtClean="0">
                <a:solidFill>
                  <a:srgbClr val="0000FF"/>
                </a:solidFill>
              </a:rPr>
              <a:t> </a:t>
            </a:r>
            <a:r>
              <a:rPr kumimoji="1" lang="en-US" altLang="ja-JP" dirty="0" smtClean="0">
                <a:solidFill>
                  <a:srgbClr val="0000FF"/>
                </a:solidFill>
                <a:latin typeface="Helvetica"/>
                <a:cs typeface="Helvetica"/>
              </a:rPr>
              <a:t>OK </a:t>
            </a:r>
            <a:r>
              <a:rPr kumimoji="1" lang="ja-JP" altLang="en-US" dirty="0" smtClean="0"/>
              <a:t>と出る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送信失敗のとき</a:t>
            </a:r>
            <a:r>
              <a:rPr kumimoji="1" lang="en-US" altLang="ja-JP" dirty="0" smtClean="0"/>
              <a:t>, </a:t>
            </a:r>
            <a:r>
              <a:rPr kumimoji="1" lang="en-US" altLang="ja-JP" dirty="0" smtClean="0">
                <a:solidFill>
                  <a:srgbClr val="0000FF"/>
                </a:solidFill>
              </a:rPr>
              <a:t>NG</a:t>
            </a:r>
            <a:r>
              <a:rPr kumimoji="1" lang="en-US" altLang="ja-JP" dirty="0" smtClean="0"/>
              <a:t>. </a:t>
            </a:r>
            <a:r>
              <a:rPr kumimoji="1" lang="ja-JP" altLang="en-US" dirty="0" smtClean="0"/>
              <a:t>やりなおす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 smtClean="0"/>
              <a:t>端末番号が受信一覧画面に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>
                <a:solidFill>
                  <a:srgbClr val="3366FF"/>
                </a:solidFill>
              </a:rPr>
              <a:t>青</a:t>
            </a:r>
            <a:r>
              <a:rPr kumimoji="1" lang="en-US" altLang="ja-JP" dirty="0" smtClean="0"/>
              <a:t>→</a:t>
            </a:r>
            <a:r>
              <a:rPr kumimoji="1" lang="ja-JP" altLang="en-US" dirty="0" smtClean="0"/>
              <a:t>未受信</a:t>
            </a:r>
            <a:endParaRPr kumimoji="1" lang="en-US" altLang="ja-JP" dirty="0" smtClean="0"/>
          </a:p>
          <a:p>
            <a:pPr lvl="1"/>
            <a:r>
              <a:rPr kumimoji="1" lang="ja-JP" altLang="en-US" dirty="0">
                <a:solidFill>
                  <a:srgbClr val="FF0000"/>
                </a:solidFill>
              </a:rPr>
              <a:t>赤</a:t>
            </a:r>
            <a:r>
              <a:rPr kumimoji="1" lang="en-US" altLang="ja-JP" dirty="0" smtClean="0"/>
              <a:t>→</a:t>
            </a:r>
            <a:r>
              <a:rPr kumimoji="1" lang="ja-JP" altLang="en-US" dirty="0" smtClean="0"/>
              <a:t>正常受信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黒</a:t>
            </a:r>
            <a:r>
              <a:rPr kumimoji="1" lang="en-US" altLang="ja-JP" dirty="0" smtClean="0"/>
              <a:t>→</a:t>
            </a:r>
            <a:r>
              <a:rPr kumimoji="1" lang="ja-JP" altLang="en-US" dirty="0" smtClean="0"/>
              <a:t>受信されたけど範囲外の選択肢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pic>
        <p:nvPicPr>
          <p:cNvPr id="2" name="図 1" descr="img_0787 のコピー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149080"/>
            <a:ext cx="2032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389879"/>
      </p:ext>
    </p:extLst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なんかおかしくなった</a:t>
            </a:r>
            <a:r>
              <a:rPr kumimoji="1" lang="en-US" altLang="ja-JP" dirty="0" smtClean="0"/>
              <a:t>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rgbClr val="0000FF"/>
                </a:solidFill>
              </a:rPr>
              <a:t>SELFPACE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表示が液晶中央に出る場合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連続回答モードになってます</a:t>
            </a:r>
            <a:r>
              <a:rPr kumimoji="1" lang="en-US" altLang="ja-JP" dirty="0" smtClean="0"/>
              <a:t>. </a:t>
            </a:r>
            <a:r>
              <a:rPr kumimoji="1" lang="en-US" altLang="ja-JP" dirty="0" smtClean="0">
                <a:solidFill>
                  <a:srgbClr val="FF6600"/>
                </a:solidFill>
              </a:rPr>
              <a:t>MENU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を長押ししていったん電源を切りましょう</a:t>
            </a:r>
            <a:r>
              <a:rPr kumimoji="1" lang="en-US" altLang="ja-JP" dirty="0" smtClean="0"/>
              <a:t>.</a:t>
            </a:r>
          </a:p>
          <a:p>
            <a:r>
              <a:rPr kumimoji="1" lang="ja-JP" altLang="en-US" dirty="0" smtClean="0"/>
              <a:t>連続回答モードになっている場合</a:t>
            </a:r>
            <a:endParaRPr kumimoji="1" lang="en-US" altLang="ja-JP" dirty="0" smtClean="0"/>
          </a:p>
          <a:p>
            <a:pPr lvl="1"/>
            <a:r>
              <a:rPr kumimoji="1" lang="en-US" altLang="ja-JP" dirty="0">
                <a:solidFill>
                  <a:srgbClr val="FF6600"/>
                </a:solidFill>
              </a:rPr>
              <a:t>MENU</a:t>
            </a:r>
            <a:r>
              <a:rPr kumimoji="1" lang="en-US" altLang="ja-JP" dirty="0"/>
              <a:t> </a:t>
            </a:r>
            <a:r>
              <a:rPr kumimoji="1" lang="ja-JP" altLang="en-US" dirty="0" smtClean="0"/>
              <a:t>を短押しすると</a:t>
            </a:r>
            <a:r>
              <a:rPr kumimoji="1" lang="en-US" altLang="ja-JP" dirty="0" smtClean="0"/>
              <a:t>, </a:t>
            </a:r>
            <a:r>
              <a:rPr kumimoji="1" lang="en-US" altLang="ja-JP" dirty="0" smtClean="0">
                <a:solidFill>
                  <a:srgbClr val="0000FF"/>
                </a:solidFill>
              </a:rPr>
              <a:t>End</a:t>
            </a:r>
            <a:r>
              <a:rPr kumimoji="1" lang="ja-JP" altLang="en-US" dirty="0" smtClean="0"/>
              <a:t>と表示されるので</a:t>
            </a:r>
            <a:r>
              <a:rPr kumimoji="1" lang="en-US" altLang="ja-JP" dirty="0" smtClean="0"/>
              <a:t>, </a:t>
            </a:r>
            <a:r>
              <a:rPr kumimoji="1" lang="ja-JP" altLang="en-US" dirty="0" smtClean="0"/>
              <a:t>そこで</a:t>
            </a:r>
            <a:r>
              <a:rPr kumimoji="1" lang="en-US" altLang="ja-JP" dirty="0" smtClean="0">
                <a:solidFill>
                  <a:srgbClr val="FF6600"/>
                </a:solidFill>
              </a:rPr>
              <a:t>OK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短押しすると通常モードに戻ります</a:t>
            </a:r>
            <a:r>
              <a:rPr kumimoji="1" lang="en-US" altLang="ja-JP" dirty="0" smtClean="0"/>
              <a:t>.</a:t>
            </a:r>
            <a:endParaRPr kumimoji="1" lang="en-US" altLang="ja-JP" dirty="0" smtClean="0">
              <a:solidFill>
                <a:srgbClr val="0000FF"/>
              </a:solidFill>
            </a:endParaRPr>
          </a:p>
          <a:p>
            <a:r>
              <a:rPr kumimoji="1" lang="en-US" altLang="ja-JP" dirty="0" err="1" smtClean="0">
                <a:solidFill>
                  <a:srgbClr val="0000FF"/>
                </a:solidFill>
              </a:rPr>
              <a:t>HAnd</a:t>
            </a:r>
            <a:r>
              <a:rPr kumimoji="1" lang="en-US" altLang="ja-JP" dirty="0" smtClean="0">
                <a:solidFill>
                  <a:srgbClr val="0000FF"/>
                </a:solidFill>
              </a:rPr>
              <a:t> UP </a:t>
            </a:r>
            <a:r>
              <a:rPr kumimoji="1" lang="ja-JP" altLang="en-US" dirty="0" smtClean="0"/>
              <a:t>表示が液晶中央に出る場合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異常だから「手を挙げて」教員を呼べ</a:t>
            </a:r>
            <a:r>
              <a:rPr kumimoji="1" lang="en-US" altLang="ja-JP" dirty="0" smtClean="0"/>
              <a:t>, </a:t>
            </a:r>
            <a:r>
              <a:rPr kumimoji="1" lang="ja-JP" altLang="en-US" dirty="0" smtClean="0"/>
              <a:t>の意味ですが</a:t>
            </a:r>
            <a:r>
              <a:rPr kumimoji="1" lang="en-US" altLang="ja-JP" dirty="0" smtClean="0"/>
              <a:t>,  </a:t>
            </a:r>
            <a:r>
              <a:rPr kumimoji="1" lang="en-US" altLang="ja-JP" dirty="0" smtClean="0">
                <a:solidFill>
                  <a:srgbClr val="FF6600"/>
                </a:solidFill>
              </a:rPr>
              <a:t>MENU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長押しで直ることが多いようです</a:t>
            </a:r>
            <a:r>
              <a:rPr kumimoji="1" lang="en-US" altLang="ja-JP" dirty="0" smtClean="0"/>
              <a:t>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38796650"/>
      </p:ext>
    </p:extLst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出席チェック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学籍番号送信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教員の指定したタイミングのみ</a:t>
            </a:r>
            <a:endParaRPr kumimoji="1" lang="en-US" altLang="ja-JP" dirty="0" smtClean="0"/>
          </a:p>
          <a:p>
            <a:r>
              <a:rPr kumimoji="1" lang="ja-JP" altLang="en-US" dirty="0" smtClean="0"/>
              <a:t>アルファベットは数字に置き換え</a:t>
            </a:r>
            <a:endParaRPr kumimoji="1" lang="en-US" altLang="ja-JP" dirty="0" smtClean="0"/>
          </a:p>
          <a:p>
            <a:pPr lvl="1"/>
            <a:r>
              <a:rPr kumimoji="1" lang="en-US" altLang="ja-JP" dirty="0"/>
              <a:t>t</a:t>
            </a:r>
            <a:r>
              <a:rPr kumimoji="1" lang="en-US" altLang="ja-JP" dirty="0" smtClean="0"/>
              <a:t>012345 </a:t>
            </a:r>
            <a:r>
              <a:rPr kumimoji="1" lang="ja-JP" altLang="en-US" dirty="0" smtClean="0"/>
              <a:t>なら</a:t>
            </a:r>
            <a:r>
              <a:rPr kumimoji="1" lang="en-US" altLang="ja-JP" dirty="0" smtClean="0"/>
              <a:t> </a:t>
            </a:r>
            <a:r>
              <a:rPr kumimoji="1" lang="en-US" altLang="ja-JP" dirty="0" smtClean="0">
                <a:solidFill>
                  <a:srgbClr val="FF0000"/>
                </a:solidFill>
              </a:rPr>
              <a:t>1</a:t>
            </a:r>
            <a:r>
              <a:rPr kumimoji="1" lang="en-US" altLang="ja-JP" dirty="0" smtClean="0"/>
              <a:t>012345→</a:t>
            </a:r>
            <a:r>
              <a:rPr kumimoji="1" lang="en-US" altLang="ja-JP" dirty="0" smtClean="0">
                <a:solidFill>
                  <a:srgbClr val="008000"/>
                </a:solidFill>
              </a:rPr>
              <a:t>OK</a:t>
            </a:r>
          </a:p>
          <a:p>
            <a:pPr lvl="1"/>
            <a:r>
              <a:rPr kumimoji="1" lang="en-US" altLang="ja-JP" dirty="0" smtClean="0"/>
              <a:t>t01m345 </a:t>
            </a:r>
            <a:r>
              <a:rPr kumimoji="1" lang="ja-JP" altLang="en-US" dirty="0" smtClean="0"/>
              <a:t>なら</a:t>
            </a:r>
            <a:r>
              <a:rPr kumimoji="1" lang="en-US" altLang="ja-JP" dirty="0" smtClean="0"/>
              <a:t> </a:t>
            </a:r>
            <a:r>
              <a:rPr kumimoji="1" lang="en-US" altLang="ja-JP" dirty="0" smtClean="0">
                <a:solidFill>
                  <a:srgbClr val="FF0000"/>
                </a:solidFill>
              </a:rPr>
              <a:t>2</a:t>
            </a:r>
            <a:r>
              <a:rPr kumimoji="1" lang="en-US" altLang="ja-JP" dirty="0" smtClean="0"/>
              <a:t>01</a:t>
            </a:r>
            <a:r>
              <a:rPr kumimoji="1" lang="en-US" altLang="ja-JP" dirty="0" smtClean="0">
                <a:solidFill>
                  <a:srgbClr val="FF0000"/>
                </a:solidFill>
              </a:rPr>
              <a:t>0</a:t>
            </a:r>
            <a:r>
              <a:rPr kumimoji="1" lang="en-US" altLang="ja-JP" dirty="0"/>
              <a:t>345</a:t>
            </a:r>
            <a:r>
              <a:rPr kumimoji="1" lang="en-US" altLang="ja-JP" dirty="0" smtClean="0"/>
              <a:t>→</a:t>
            </a:r>
            <a:r>
              <a:rPr kumimoji="1" lang="en-US" altLang="ja-JP" dirty="0" smtClean="0">
                <a:solidFill>
                  <a:srgbClr val="008000"/>
                </a:solidFill>
              </a:rPr>
              <a:t>OK</a:t>
            </a:r>
          </a:p>
          <a:p>
            <a:pPr lvl="1"/>
            <a:r>
              <a:rPr kumimoji="1" lang="en-US" altLang="ja-JP" dirty="0">
                <a:solidFill>
                  <a:srgbClr val="FF0000"/>
                </a:solidFill>
              </a:rPr>
              <a:t>c</a:t>
            </a:r>
            <a:r>
              <a:rPr kumimoji="1" lang="en-US" altLang="ja-JP" dirty="0"/>
              <a:t>012345</a:t>
            </a:r>
            <a:r>
              <a:rPr kumimoji="1" lang="en-US" altLang="ja-JP" dirty="0">
                <a:solidFill>
                  <a:srgbClr val="008000"/>
                </a:solidFill>
              </a:rPr>
              <a:t> </a:t>
            </a:r>
            <a:r>
              <a:rPr kumimoji="1" lang="ja-JP" altLang="en-US" dirty="0"/>
              <a:t>なら</a:t>
            </a:r>
            <a:r>
              <a:rPr kumimoji="1" lang="en-US" altLang="ja-JP" dirty="0"/>
              <a:t> </a:t>
            </a:r>
            <a:r>
              <a:rPr kumimoji="1" lang="en-US" altLang="ja-JP" dirty="0">
                <a:solidFill>
                  <a:srgbClr val="FF0000"/>
                </a:solidFill>
              </a:rPr>
              <a:t>4</a:t>
            </a:r>
            <a:r>
              <a:rPr kumimoji="1" lang="en-US" altLang="ja-JP" dirty="0"/>
              <a:t>012345→</a:t>
            </a:r>
            <a:r>
              <a:rPr kumimoji="1" lang="en-US" altLang="ja-JP" dirty="0">
                <a:solidFill>
                  <a:srgbClr val="008000"/>
                </a:solidFill>
              </a:rPr>
              <a:t>OK</a:t>
            </a:r>
          </a:p>
          <a:p>
            <a:pPr lvl="1"/>
            <a:r>
              <a:rPr kumimoji="1" lang="en-US" altLang="ja-JP" dirty="0">
                <a:solidFill>
                  <a:srgbClr val="FF0000"/>
                </a:solidFill>
              </a:rPr>
              <a:t>w</a:t>
            </a:r>
            <a:r>
              <a:rPr kumimoji="1" lang="en-US" altLang="ja-JP" dirty="0"/>
              <a:t>012345</a:t>
            </a:r>
            <a:r>
              <a:rPr kumimoji="1" lang="en-US" altLang="ja-JP" dirty="0">
                <a:solidFill>
                  <a:srgbClr val="008000"/>
                </a:solidFill>
              </a:rPr>
              <a:t> </a:t>
            </a:r>
            <a:r>
              <a:rPr kumimoji="1" lang="ja-JP" altLang="en-US" dirty="0"/>
              <a:t>なら</a:t>
            </a:r>
            <a:r>
              <a:rPr kumimoji="1" lang="en-US" altLang="ja-JP" dirty="0"/>
              <a:t> </a:t>
            </a:r>
            <a:r>
              <a:rPr kumimoji="1" lang="en-US" altLang="ja-JP" dirty="0">
                <a:solidFill>
                  <a:srgbClr val="FF0000"/>
                </a:solidFill>
              </a:rPr>
              <a:t>7</a:t>
            </a:r>
            <a:r>
              <a:rPr kumimoji="1" lang="en-US" altLang="ja-JP" dirty="0"/>
              <a:t>012345→</a:t>
            </a:r>
            <a:r>
              <a:rPr kumimoji="1" lang="en-US" altLang="ja-JP" dirty="0" smtClean="0">
                <a:solidFill>
                  <a:srgbClr val="008000"/>
                </a:solidFill>
              </a:rPr>
              <a:t>OK</a:t>
            </a:r>
          </a:p>
          <a:p>
            <a:pPr lvl="1"/>
            <a:r>
              <a:rPr kumimoji="1" lang="ja-JP" altLang="en-US" dirty="0" smtClean="0"/>
              <a:t>学部</a:t>
            </a:r>
            <a:r>
              <a:rPr kumimoji="1" lang="en-US" altLang="ja-JP" dirty="0" smtClean="0"/>
              <a:t>t→1,c→4,w→7,</a:t>
            </a:r>
            <a:r>
              <a:rPr kumimoji="1" lang="ja-JP" altLang="en-US" dirty="0" smtClean="0"/>
              <a:t>その他</a:t>
            </a:r>
            <a:r>
              <a:rPr kumimoji="1" lang="en-US" altLang="ja-JP" dirty="0" smtClean="0"/>
              <a:t>→0.  m,d→0</a:t>
            </a:r>
            <a:endParaRPr kumimoji="1" lang="en-US" altLang="ja-JP" dirty="0"/>
          </a:p>
          <a:p>
            <a:r>
              <a:rPr kumimoji="1" lang="ja-JP" altLang="en-US" sz="1800" dirty="0" smtClean="0"/>
              <a:t>注</a:t>
            </a:r>
            <a:r>
              <a:rPr kumimoji="1" lang="en-US" altLang="ja-JP" sz="1800" dirty="0" smtClean="0"/>
              <a:t>:</a:t>
            </a:r>
            <a:r>
              <a:rPr kumimoji="1" lang="ja-JP" altLang="en-US" sz="1800" dirty="0" smtClean="0"/>
              <a:t>この説明では</a:t>
            </a:r>
            <a:r>
              <a:rPr kumimoji="1" lang="en-US" altLang="ja-JP" sz="1800" dirty="0" smtClean="0"/>
              <a:t>, OX</a:t>
            </a:r>
            <a:r>
              <a:rPr kumimoji="1" lang="ja-JP" altLang="en-US" sz="1800" dirty="0" smtClean="0"/>
              <a:t>モード</a:t>
            </a:r>
            <a:r>
              <a:rPr kumimoji="1" lang="en-US" altLang="ja-JP" sz="1800" dirty="0" smtClean="0"/>
              <a:t>, </a:t>
            </a:r>
            <a:r>
              <a:rPr kumimoji="1" lang="ja-JP" altLang="en-US" sz="1800" dirty="0" smtClean="0"/>
              <a:t>連続解答モードにはふれてません</a:t>
            </a:r>
            <a:endParaRPr kumimoji="1" lang="en-US" altLang="ja-JP" sz="1800" dirty="0" smtClean="0"/>
          </a:p>
          <a:p>
            <a:r>
              <a:rPr kumimoji="1" lang="en-US" altLang="ja-JP" sz="1400" dirty="0" err="1" smtClean="0"/>
              <a:t>Saburo</a:t>
            </a:r>
            <a:r>
              <a:rPr kumimoji="1" lang="en-US" altLang="ja-JP" sz="1400" dirty="0" smtClean="0"/>
              <a:t> </a:t>
            </a:r>
            <a:r>
              <a:rPr kumimoji="1" lang="en-US" altLang="ja-JP" sz="1400" smtClean="0"/>
              <a:t>Higuchi 2012-2014 </a:t>
            </a:r>
            <a:r>
              <a:rPr kumimoji="1" lang="en-US" altLang="ja-JP" sz="1400" dirty="0" smtClean="0">
                <a:hlinkClick r:id="rId2"/>
              </a:rPr>
              <a:t>http://www.a.math.ryukoku.ac.jp/~hig/eproj/clicker/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006832236"/>
      </p:ext>
    </p:extLst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Lightbar">
  <a:themeElements>
    <a:clrScheme name="Lightbar 1">
      <a:dk1>
        <a:srgbClr val="000000"/>
      </a:dk1>
      <a:lt1>
        <a:srgbClr val="B3D1F0"/>
      </a:lt1>
      <a:dk2>
        <a:srgbClr val="1822CD"/>
      </a:dk2>
      <a:lt2>
        <a:srgbClr val="000000"/>
      </a:lt2>
      <a:accent1>
        <a:srgbClr val="3568C7"/>
      </a:accent1>
      <a:accent2>
        <a:srgbClr val="F06157"/>
      </a:accent2>
      <a:accent3>
        <a:srgbClr val="D6E5F6"/>
      </a:accent3>
      <a:accent4>
        <a:srgbClr val="000000"/>
      </a:accent4>
      <a:accent5>
        <a:srgbClr val="AEB9E0"/>
      </a:accent5>
      <a:accent6>
        <a:srgbClr val="D9574E"/>
      </a:accent6>
      <a:hlink>
        <a:srgbClr val="FF9218"/>
      </a:hlink>
      <a:folHlink>
        <a:srgbClr val="CCCCCC"/>
      </a:folHlink>
    </a:clrScheme>
    <a:fontScheme name="Lightbar">
      <a:majorFont>
        <a:latin typeface="Lucida Grande"/>
        <a:ea typeface=""/>
        <a:cs typeface=""/>
      </a:majorFont>
      <a:minorFont>
        <a:latin typeface="Lucida Gran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10" charset="0"/>
            <a:ea typeface="ＭＳ Ｐゴシック" pitchFamily="10" charset="-128"/>
            <a:cs typeface="ＭＳ Ｐゴシック" pitchFamily="1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10" charset="0"/>
            <a:ea typeface="ＭＳ Ｐゴシック" pitchFamily="10" charset="-128"/>
            <a:cs typeface="ＭＳ Ｐゴシック" pitchFamily="10" charset="-128"/>
          </a:defRPr>
        </a:defPPr>
      </a:lstStyle>
    </a:lnDef>
  </a:objectDefaults>
  <a:extraClrSchemeLst>
    <a:extraClrScheme>
      <a:clrScheme name="Lightbar 1">
        <a:dk1>
          <a:srgbClr val="000000"/>
        </a:dk1>
        <a:lt1>
          <a:srgbClr val="B3D1F0"/>
        </a:lt1>
        <a:dk2>
          <a:srgbClr val="1822CD"/>
        </a:dk2>
        <a:lt2>
          <a:srgbClr val="000000"/>
        </a:lt2>
        <a:accent1>
          <a:srgbClr val="3568C7"/>
        </a:accent1>
        <a:accent2>
          <a:srgbClr val="F06157"/>
        </a:accent2>
        <a:accent3>
          <a:srgbClr val="D6E5F6"/>
        </a:accent3>
        <a:accent4>
          <a:srgbClr val="000000"/>
        </a:accent4>
        <a:accent5>
          <a:srgbClr val="AEB9E0"/>
        </a:accent5>
        <a:accent6>
          <a:srgbClr val="D9574E"/>
        </a:accent6>
        <a:hlink>
          <a:srgbClr val="FF9218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bar 2">
        <a:dk1>
          <a:srgbClr val="000000"/>
        </a:dk1>
        <a:lt1>
          <a:srgbClr val="DCD1EB"/>
        </a:lt1>
        <a:dk2>
          <a:srgbClr val="6C18B0"/>
        </a:dk2>
        <a:lt2>
          <a:srgbClr val="000000"/>
        </a:lt2>
        <a:accent1>
          <a:srgbClr val="9968CC"/>
        </a:accent1>
        <a:accent2>
          <a:srgbClr val="FFAF18"/>
        </a:accent2>
        <a:accent3>
          <a:srgbClr val="EBE5F3"/>
        </a:accent3>
        <a:accent4>
          <a:srgbClr val="000000"/>
        </a:accent4>
        <a:accent5>
          <a:srgbClr val="CAB9E2"/>
        </a:accent5>
        <a:accent6>
          <a:srgbClr val="E79E15"/>
        </a:accent6>
        <a:hlink>
          <a:srgbClr val="1822CD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bar 3">
        <a:dk1>
          <a:srgbClr val="000000"/>
        </a:dk1>
        <a:lt1>
          <a:srgbClr val="EECAE1"/>
        </a:lt1>
        <a:dk2>
          <a:srgbClr val="DC54AD"/>
        </a:dk2>
        <a:lt2>
          <a:srgbClr val="000000"/>
        </a:lt2>
        <a:accent1>
          <a:srgbClr val="DC359C"/>
        </a:accent1>
        <a:accent2>
          <a:srgbClr val="FFAF18"/>
        </a:accent2>
        <a:accent3>
          <a:srgbClr val="F5E1EE"/>
        </a:accent3>
        <a:accent4>
          <a:srgbClr val="000000"/>
        </a:accent4>
        <a:accent5>
          <a:srgbClr val="EBAECB"/>
        </a:accent5>
        <a:accent6>
          <a:srgbClr val="E79E15"/>
        </a:accent6>
        <a:hlink>
          <a:srgbClr val="1822CD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bar 4">
        <a:dk1>
          <a:srgbClr val="000000"/>
        </a:dk1>
        <a:lt1>
          <a:srgbClr val="D7E6C5"/>
        </a:lt1>
        <a:dk2>
          <a:srgbClr val="2F8B20"/>
        </a:dk2>
        <a:lt2>
          <a:srgbClr val="000000"/>
        </a:lt2>
        <a:accent1>
          <a:srgbClr val="7ABA05"/>
        </a:accent1>
        <a:accent2>
          <a:srgbClr val="FFAF18"/>
        </a:accent2>
        <a:accent3>
          <a:srgbClr val="E8F0DF"/>
        </a:accent3>
        <a:accent4>
          <a:srgbClr val="000000"/>
        </a:accent4>
        <a:accent5>
          <a:srgbClr val="BED9AA"/>
        </a:accent5>
        <a:accent6>
          <a:srgbClr val="E79E15"/>
        </a:accent6>
        <a:hlink>
          <a:srgbClr val="1822CD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bar 5">
        <a:dk1>
          <a:srgbClr val="000000"/>
        </a:dk1>
        <a:lt1>
          <a:srgbClr val="F8D1A8"/>
        </a:lt1>
        <a:dk2>
          <a:srgbClr val="FF9218"/>
        </a:dk2>
        <a:lt2>
          <a:srgbClr val="000000"/>
        </a:lt2>
        <a:accent1>
          <a:srgbClr val="FFAF18"/>
        </a:accent1>
        <a:accent2>
          <a:srgbClr val="F06157"/>
        </a:accent2>
        <a:accent3>
          <a:srgbClr val="FBE5D1"/>
        </a:accent3>
        <a:accent4>
          <a:srgbClr val="000000"/>
        </a:accent4>
        <a:accent5>
          <a:srgbClr val="FFD4AB"/>
        </a:accent5>
        <a:accent6>
          <a:srgbClr val="D9574E"/>
        </a:accent6>
        <a:hlink>
          <a:srgbClr val="FF9218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bar 6">
        <a:dk1>
          <a:srgbClr val="000000"/>
        </a:dk1>
        <a:lt1>
          <a:srgbClr val="CCCCCC"/>
        </a:lt1>
        <a:dk2>
          <a:srgbClr val="555555"/>
        </a:dk2>
        <a:lt2>
          <a:srgbClr val="000000"/>
        </a:lt2>
        <a:accent1>
          <a:srgbClr val="AAAAAA"/>
        </a:accent1>
        <a:accent2>
          <a:srgbClr val="888888"/>
        </a:accent2>
        <a:accent3>
          <a:srgbClr val="E2E2E2"/>
        </a:accent3>
        <a:accent4>
          <a:srgbClr val="000000"/>
        </a:accent4>
        <a:accent5>
          <a:srgbClr val="D2D2D2"/>
        </a:accent5>
        <a:accent6>
          <a:srgbClr val="7B7B7B"/>
        </a:accent6>
        <a:hlink>
          <a:srgbClr val="333333"/>
        </a:hlink>
        <a:folHlink>
          <a:srgbClr val="88888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2004:テンプレート:プレゼンテーション:デザイン:Lightbar</Template>
  <TotalTime>2137</TotalTime>
  <Words>341</Words>
  <Application>Microsoft Macintosh PowerPoint</Application>
  <PresentationFormat>画面に合わせる (4:3)</PresentationFormat>
  <Paragraphs>41</Paragraphs>
  <Slides>5</Slides>
  <Notes>0</Notes>
  <HiddenSlides>1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Lightbar</vt:lpstr>
      <vt:lpstr>クリッカーの使い方(基本・選択肢)</vt:lpstr>
      <vt:lpstr>練習</vt:lpstr>
      <vt:lpstr>自分の送信は受信された?</vt:lpstr>
      <vt:lpstr>なんかおかしくなった?</vt:lpstr>
      <vt:lpstr>出席チェック(学籍番号送信)</vt:lpstr>
    </vt:vector>
  </TitlesOfParts>
  <Manager/>
  <Company>Ryukoku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クリッカーの使い方(学生向け)</dc:title>
  <dc:subject/>
  <dc:creator> 樋口 三郎</dc:creator>
  <cp:keywords/>
  <dc:description/>
  <cp:lastModifiedBy>樋口 三郎</cp:lastModifiedBy>
  <cp:revision>160</cp:revision>
  <cp:lastPrinted>2014-07-03T01:06:59Z</cp:lastPrinted>
  <dcterms:created xsi:type="dcterms:W3CDTF">2009-10-22T23:09:25Z</dcterms:created>
  <dcterms:modified xsi:type="dcterms:W3CDTF">2014-07-03T04:28:04Z</dcterms:modified>
  <cp:category/>
</cp:coreProperties>
</file>